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éléments de données, la période et l'unité d'organisation.</a:t>
            </a:r>
          </a:p>
          <a:p>
            <a:endParaRPr dirty="0" lang="en-US" noProof="0" sz="1200"/>
          </a:p>
          <a:p txid="fa5985630668d6313d5010a8a14f65ed">
            <a:r>
              <a:rPr dirty="0" lang="en-US" noProof="0" sz="1200"/>
              <a:t>Il faut d'abord sélectionner les éléments de données. Dans le menu du type de données, sélectionnez 'éléments de données'. Ensuite, dans le groupe des éléments de données, sélectionnez 'Vaccinations Immunisation'. Tous les éléments de données de ce groupe apparaîtront dans la section des éléments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éléments sélectionnés. Pour sélectionner et déplacer des éléments, vous pouvez juste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simple pour les déplacer vers la section des éléments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éléments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'cacher'. Cliquer sur 'cacher'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Comme nous voulons obtenir les données depuis 2017, nous allons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qui pointe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 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éléments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